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503"/>
    <a:srgbClr val="FC32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1010-FD8A-45A2-AA6F-D4AAC7472A47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4FA-6853-4995-AD11-5FA6D3CDD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98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1010-FD8A-45A2-AA6F-D4AAC7472A47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4FA-6853-4995-AD11-5FA6D3CDD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19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1010-FD8A-45A2-AA6F-D4AAC7472A47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4FA-6853-4995-AD11-5FA6D3CDD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52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1010-FD8A-45A2-AA6F-D4AAC7472A47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4FA-6853-4995-AD11-5FA6D3CDD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65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1010-FD8A-45A2-AA6F-D4AAC7472A47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4FA-6853-4995-AD11-5FA6D3CDD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74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1010-FD8A-45A2-AA6F-D4AAC7472A47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4FA-6853-4995-AD11-5FA6D3CDD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25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1010-FD8A-45A2-AA6F-D4AAC7472A47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4FA-6853-4995-AD11-5FA6D3CDD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55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1010-FD8A-45A2-AA6F-D4AAC7472A47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4FA-6853-4995-AD11-5FA6D3CDD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22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1010-FD8A-45A2-AA6F-D4AAC7472A47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4FA-6853-4995-AD11-5FA6D3CDD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61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1010-FD8A-45A2-AA6F-D4AAC7472A47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4FA-6853-4995-AD11-5FA6D3CDD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58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1010-FD8A-45A2-AA6F-D4AAC7472A47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C4FA-6853-4995-AD11-5FA6D3CDD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54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71010-FD8A-45A2-AA6F-D4AAC7472A47}" type="datetimeFigureOut">
              <a:rPr kumimoji="1" lang="ja-JP" altLang="en-US" smtClean="0"/>
              <a:t>2015/12/25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4C4FA-6853-4995-AD11-5FA6D3CDD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33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/楕円 7"/>
          <p:cNvSpPr/>
          <p:nvPr/>
        </p:nvSpPr>
        <p:spPr>
          <a:xfrm>
            <a:off x="2195736" y="1268760"/>
            <a:ext cx="4351754" cy="4144526"/>
          </a:xfrm>
          <a:prstGeom prst="ellipse">
            <a:avLst/>
          </a:prstGeom>
          <a:solidFill>
            <a:srgbClr val="F325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71800" y="2787025"/>
            <a:ext cx="38164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10</a:t>
            </a:r>
            <a:r>
              <a:rPr kumimoji="1" lang="ja-JP" altLang="en-US" sz="66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％</a:t>
            </a:r>
            <a:r>
              <a:rPr kumimoji="1" lang="en-US" altLang="ja-JP" sz="66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OFF</a:t>
            </a:r>
            <a:endParaRPr kumimoji="1" lang="ja-JP" altLang="en-US" sz="6600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3800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user01</dc:creator>
  <cp:lastModifiedBy>user01</cp:lastModifiedBy>
  <cp:revision>4</cp:revision>
  <dcterms:created xsi:type="dcterms:W3CDTF">2015-12-25T07:16:23Z</dcterms:created>
  <dcterms:modified xsi:type="dcterms:W3CDTF">2015-12-25T08:35:22Z</dcterms:modified>
</cp:coreProperties>
</file>